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04C8-9ACD-48D0-AF93-0ADD66EC2AD5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ABE5-6DCE-4620-95C5-1F764EF2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san_Schleppe\Desktop\bp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57589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san_Schleppe\Desktop\bp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" y="685800"/>
            <a:ext cx="8985637" cy="59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san_Schleppe\Desktop\bp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an_Schleppe\Desktop\bp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18"/>
            <a:ext cx="8839200" cy="68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san_Schleppe\Desktop\bp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914400"/>
            <a:ext cx="91603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an_Schleppe\Desktop\bp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1149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Schleppe</dc:creator>
  <cp:lastModifiedBy>Susan Schleppe</cp:lastModifiedBy>
  <cp:revision>2</cp:revision>
  <dcterms:created xsi:type="dcterms:W3CDTF">2014-10-14T15:25:03Z</dcterms:created>
  <dcterms:modified xsi:type="dcterms:W3CDTF">2014-10-14T15:32:00Z</dcterms:modified>
</cp:coreProperties>
</file>